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</p:sldMasterIdLst>
  <p:sldIdLst>
    <p:sldId id="264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50"/>
    <p:restoredTop sz="94631"/>
  </p:normalViewPr>
  <p:slideViewPr>
    <p:cSldViewPr snapToGrid="0" snapToObjects="1">
      <p:cViewPr varScale="1">
        <p:scale>
          <a:sx n="92" d="100"/>
          <a:sy n="92" d="100"/>
        </p:scale>
        <p:origin x="1856" y="1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0065BE-0657-4A47-90AD-C21C55E16B19}" type="datetime4">
              <a:rPr lang="en-US" smtClean="0"/>
              <a:pPr/>
              <a:t>January 12, 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54ED01-E2A0-4C1E-8E21-014B990415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84286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6C3AA4-67BE-44F7-809A-3582401494AF}" type="datetime4">
              <a:rPr lang="en-US" smtClean="0"/>
              <a:pPr/>
              <a:t>January 12, 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54ED01-E2A0-4C1E-8E21-014B990415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61683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172EEB-1769-4776-AD69-E7C1260563EB}" type="datetime4">
              <a:rPr lang="en-US" smtClean="0"/>
              <a:pPr/>
              <a:t>January 12, 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54ED01-E2A0-4C1E-8E21-014B990415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38068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7BB8AF-C16A-4836-A92D-61834B5F0BA5}" type="datetime4">
              <a:rPr lang="en-US" smtClean="0"/>
              <a:pPr/>
              <a:t>January 12, 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54ED01-E2A0-4C1E-8E21-014B990415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5085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7D2193-4505-4A75-99BB-880C6989A757}" type="datetime4">
              <a:rPr lang="en-US" smtClean="0"/>
              <a:pPr/>
              <a:t>January 12, 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54ED01-E2A0-4C1E-8E21-014B990415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63099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3A18F4-33C3-445B-924C-31108C51719C}" type="datetime4">
              <a:rPr lang="en-US" smtClean="0"/>
              <a:pPr/>
              <a:t>January 12, 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54ED01-E2A0-4C1E-8E21-014B990415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72231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F7543A-E259-478F-9E0D-57BA40E442B7}" type="datetime4">
              <a:rPr lang="en-US" smtClean="0"/>
              <a:pPr/>
              <a:t>January 12, 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54ED01-E2A0-4C1E-8E21-014B990415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38929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FB012D-77A1-44B0-BB26-329BA1EE55C9}" type="datetime4">
              <a:rPr lang="en-US" smtClean="0"/>
              <a:pPr/>
              <a:t>January 12, 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54ED01-E2A0-4C1E-8E21-014B990415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88017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B7499E-3031-413E-B01E-B94970708CAA}" type="datetime4">
              <a:rPr lang="en-US" smtClean="0"/>
              <a:pPr/>
              <a:t>January 12, 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54ED01-E2A0-4C1E-8E21-014B990415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68828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7EAB0C-2220-4D0E-A0DD-DB7FA0F742F4}" type="datetime4">
              <a:rPr lang="en-US" smtClean="0"/>
              <a:pPr/>
              <a:t>January 12, 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54ED01-E2A0-4C1E-8E21-014B99041579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241415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416D63-31BF-4B94-B6C5-E20B2C63F515}" type="datetime4">
              <a:rPr lang="en-US" smtClean="0"/>
              <a:pPr/>
              <a:t>January 12, 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54ED01-E2A0-4C1E-8E21-014B990415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05633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B1B13E-D5AF-485E-81A1-82A140076526}" type="datetime4">
              <a:rPr lang="en-US" smtClean="0"/>
              <a:pPr/>
              <a:t>January 12, 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54ED01-E2A0-4C1E-8E21-014B99041579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916874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ft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31273B6A-21DC-604D-BFC2-DA9032E7F6D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00" y="12700"/>
            <a:ext cx="9131300" cy="6845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539621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106</TotalTime>
  <Words>0</Words>
  <Application>Microsoft Macintosh PowerPoint</Application>
  <PresentationFormat>On-screen Show (4:3)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4" baseType="lpstr">
      <vt:lpstr>Arial</vt:lpstr>
      <vt:lpstr>Calibri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El Ejercicio</dc:title>
  <dc:creator>Jessica Hall</dc:creator>
  <cp:lastModifiedBy>Jessica Hall</cp:lastModifiedBy>
  <cp:revision>28</cp:revision>
  <dcterms:created xsi:type="dcterms:W3CDTF">2013-10-26T19:49:56Z</dcterms:created>
  <dcterms:modified xsi:type="dcterms:W3CDTF">2021-01-13T00:47:07Z</dcterms:modified>
</cp:coreProperties>
</file>